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2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C31-C3F9-4772-A44C-F41C7AFBABE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7F4A-1AC4-4C9C-8E35-972A38678A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dirty="0" smtClean="0"/>
              <a:t>المحاضرة الثالثة</a:t>
            </a:r>
            <a:br>
              <a:rPr lang="ar-EG" dirty="0" smtClean="0"/>
            </a:br>
            <a:r>
              <a:rPr lang="ar-EG" dirty="0" smtClean="0"/>
              <a:t>الصور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تنقسم أنواع الصور إلى نوعين رئيسيين :</a:t>
            </a:r>
          </a:p>
          <a:p>
            <a:pPr algn="r">
              <a:buNone/>
            </a:pPr>
            <a:r>
              <a:rPr lang="ar-EG" sz="4800" dirty="0" smtClean="0"/>
              <a:t>- الصورالخطية : (المنتجة بخطوط الرسام) .</a:t>
            </a:r>
          </a:p>
          <a:p>
            <a:pPr algn="r">
              <a:buNone/>
            </a:pPr>
            <a:r>
              <a:rPr lang="ar-EG" sz="4800" dirty="0" smtClean="0"/>
              <a:t>- الصور الظلية : ( المنتجة بالكاميرا)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153400" cy="4191000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600" dirty="0" smtClean="0">
                <a:solidFill>
                  <a:schemeClr val="tx1"/>
                </a:solidFill>
              </a:rPr>
              <a:t>أولاً : الصور الخطية : </a:t>
            </a:r>
          </a:p>
          <a:p>
            <a:pPr algn="r"/>
            <a:r>
              <a:rPr lang="ar-EG" sz="3600" dirty="0" smtClean="0">
                <a:solidFill>
                  <a:schemeClr val="tx1"/>
                </a:solidFill>
              </a:rPr>
              <a:t>- هى الأقدم تاريخياً ، واستخدمتها الصحف </a:t>
            </a:r>
            <a:r>
              <a:rPr lang="ar-EG" sz="3600" dirty="0" smtClean="0">
                <a:solidFill>
                  <a:schemeClr val="tx1"/>
                </a:solidFill>
              </a:rPr>
              <a:t>قبل </a:t>
            </a:r>
            <a:r>
              <a:rPr lang="ar-EG" sz="3600" dirty="0" smtClean="0">
                <a:solidFill>
                  <a:schemeClr val="tx1"/>
                </a:solidFill>
              </a:rPr>
              <a:t>إختراع الكاميرا .</a:t>
            </a:r>
          </a:p>
          <a:p>
            <a:pPr algn="r"/>
            <a:r>
              <a:rPr lang="ar-EG" sz="3600" dirty="0" smtClean="0">
                <a:solidFill>
                  <a:schemeClr val="tx1"/>
                </a:solidFill>
              </a:rPr>
              <a:t>- تنقسم إلى 4 أنواع : </a:t>
            </a:r>
          </a:p>
          <a:p>
            <a:pPr algn="r"/>
            <a:r>
              <a:rPr lang="ar-EG" sz="3600" dirty="0" smtClean="0">
                <a:solidFill>
                  <a:schemeClr val="tx1"/>
                </a:solidFill>
              </a:rPr>
              <a:t>أ - الصور اليدوية ، وهى :.</a:t>
            </a:r>
          </a:p>
          <a:p>
            <a:pPr algn="r"/>
            <a:r>
              <a:rPr lang="ar-EG" sz="3600" dirty="0" smtClean="0">
                <a:solidFill>
                  <a:schemeClr val="tx1"/>
                </a:solidFill>
              </a:rPr>
              <a:t>- الصور اليدوية الشخصية .</a:t>
            </a:r>
          </a:p>
          <a:p>
            <a:pPr algn="r"/>
            <a:r>
              <a:rPr lang="ar-EG" sz="3600" dirty="0" smtClean="0">
                <a:solidFill>
                  <a:schemeClr val="tx1"/>
                </a:solidFill>
              </a:rPr>
              <a:t>- الصور اليدوية التعبيرية .</a:t>
            </a:r>
            <a:r>
              <a:rPr lang="ar-EG" dirty="0" smtClean="0">
                <a:solidFill>
                  <a:schemeClr val="tx1"/>
                </a:solidFill>
              </a:rPr>
              <a:t>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r>
              <a:rPr lang="ar-EG" sz="4800" dirty="0" smtClean="0"/>
              <a:t>ب- الرسوم الساخرة :</a:t>
            </a:r>
          </a:p>
          <a:p>
            <a:pPr algn="r">
              <a:buNone/>
            </a:pPr>
            <a:r>
              <a:rPr lang="ar-EG" sz="4800" dirty="0" smtClean="0"/>
              <a:t>- الكاريكاتير .</a:t>
            </a:r>
          </a:p>
          <a:p>
            <a:pPr algn="r">
              <a:buNone/>
            </a:pPr>
            <a:r>
              <a:rPr lang="ar-EG" sz="4800" smtClean="0"/>
              <a:t>- الكارتون .</a:t>
            </a:r>
            <a:endParaRPr lang="ar-EG" sz="4400" dirty="0" smtClean="0">
              <a:solidFill>
                <a:schemeClr val="tx1"/>
              </a:solidFill>
            </a:endParaRPr>
          </a:p>
          <a:p>
            <a:pPr algn="r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75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المحاضرة الثالثة الصور</vt:lpstr>
      <vt:lpstr>Slide 2</vt:lpstr>
      <vt:lpstr>Slide 3</vt:lpstr>
    </vt:vector>
  </TitlesOfParts>
  <Company>by adguard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الإعلام</dc:title>
  <dc:creator>A</dc:creator>
  <cp:lastModifiedBy>A</cp:lastModifiedBy>
  <cp:revision>9</cp:revision>
  <dcterms:created xsi:type="dcterms:W3CDTF">2020-03-26T13:21:23Z</dcterms:created>
  <dcterms:modified xsi:type="dcterms:W3CDTF">2020-03-30T10:15:36Z</dcterms:modified>
</cp:coreProperties>
</file>